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62" r:id="rId2"/>
    <p:sldId id="256" r:id="rId3"/>
    <p:sldId id="261" r:id="rId4"/>
  </p:sldIdLst>
  <p:sldSz cx="12192000" cy="6858000"/>
  <p:notesSz cx="6735763" cy="9869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iT3uTeiK5e2jr59l8VVBU3PGN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834" autoAdjust="0"/>
  </p:normalViewPr>
  <p:slideViewPr>
    <p:cSldViewPr snapToGrid="0">
      <p:cViewPr varScale="1">
        <p:scale>
          <a:sx n="67" d="100"/>
          <a:sy n="67" d="100"/>
        </p:scale>
        <p:origin x="9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22825" y="740200"/>
            <a:ext cx="4490700" cy="3701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3575" y="4688000"/>
            <a:ext cx="5388600" cy="4441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74517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3575" y="4688000"/>
            <a:ext cx="5388600" cy="444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8101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3575" y="4688000"/>
            <a:ext cx="5388600" cy="444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5257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xmlns="" id="{F7B22525-57D3-B658-771A-00D8BB6D33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0F8CA23-BCF5-440E-9E50-3B9A79AD148A}" type="slidenum">
              <a:rPr lang="en-US" altLang="ja-JP"/>
              <a:pPr>
                <a:spcBef>
                  <a:spcPct val="0"/>
                </a:spcBef>
              </a:pPr>
              <a:t>3</a:t>
            </a:fld>
            <a:endParaRPr lang="en-US" altLang="ja-JP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xmlns="" id="{905F2929-7DC0-F53E-8B6F-0AF037EDDB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xmlns="" id="{D05639DE-5D76-1F6D-4A81-9F1EBC929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256541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2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884362" y="290512"/>
            <a:ext cx="8496300" cy="28629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日本筋骨格系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徒手理学</a:t>
            </a:r>
            <a:r>
              <a:rPr lang="en-US" sz="4400" dirty="0" err="1">
                <a:solidFill>
                  <a:schemeClr val="dk1"/>
                </a:solidFill>
              </a:rPr>
              <a:t>療法</a:t>
            </a: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研究会</a:t>
            </a:r>
            <a:endParaRPr sz="4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ＣＯＩ開示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筆頭発表者名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：○○　○○</a:t>
            </a:r>
            <a:endParaRPr dirty="0"/>
          </a:p>
        </p:txBody>
      </p:sp>
      <p:sp>
        <p:nvSpPr>
          <p:cNvPr id="85" name="Google Shape;85;p1"/>
          <p:cNvSpPr txBox="1"/>
          <p:nvPr/>
        </p:nvSpPr>
        <p:spPr>
          <a:xfrm>
            <a:off x="2566987" y="3357562"/>
            <a:ext cx="8713787" cy="341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演題発表に関連し、開示すべきCOI関係にある企業などとして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、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①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顧問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　　　　　　　　　　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②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株保有・利益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　　　　　　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③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特許使用料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　　　　　　　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④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講演料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　　　　　　　　　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⑤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原稿料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　　　　　　　　　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⑥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受託研究・共同研究費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○○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製薬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⑦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奨学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奨励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寄付金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 　　　　　○○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製薬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⑧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寄付講座所属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　　　　　　　　  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あり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（○○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製薬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⑨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贈答品などの報酬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                       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なし</a:t>
            </a:r>
            <a:endParaRPr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A5648B85-F357-EF18-8456-EDC68F011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4" y="752466"/>
            <a:ext cx="181133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学術大会　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口頭発表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時、申告すべきＣＯＩ状態が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ある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</a:p>
        </p:txBody>
      </p:sp>
    </p:spTree>
    <p:extLst>
      <p:ext uri="{BB962C8B-B14F-4D97-AF65-F5344CB8AC3E}">
        <p14:creationId xmlns:p14="http://schemas.microsoft.com/office/powerpoint/2010/main" val="317246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884362" y="966787"/>
            <a:ext cx="8496300" cy="4678163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日本筋骨格系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徒手理学</a:t>
            </a:r>
            <a:r>
              <a:rPr lang="en-US" sz="4400" dirty="0" err="1">
                <a:solidFill>
                  <a:schemeClr val="dk1"/>
                </a:solidFill>
              </a:rPr>
              <a:t>療法</a:t>
            </a: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研究会</a:t>
            </a:r>
            <a:endParaRPr sz="4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ja-JP" altLang="en-US" sz="4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ＣＯＩ</a:t>
            </a:r>
            <a:r>
              <a:rPr lang="en-US" sz="4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開示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筆頭発表者名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：○○　○○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altLang="en-US" sz="2800" dirty="0">
                <a:solidFill>
                  <a:schemeClr val="dk1"/>
                </a:solidFill>
              </a:rPr>
              <a:t>演題発表に関連し、開示すべき</a:t>
            </a:r>
            <a:r>
              <a:rPr lang="en-US" altLang="ja-JP" sz="2800" dirty="0">
                <a:solidFill>
                  <a:schemeClr val="dk1"/>
                </a:solidFill>
              </a:rPr>
              <a:t>COI</a:t>
            </a:r>
            <a:r>
              <a:rPr lang="ja-JP" altLang="en-US" sz="2800" dirty="0">
                <a:solidFill>
                  <a:schemeClr val="dk1"/>
                </a:solidFill>
              </a:rPr>
              <a:t>関係にある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altLang="en-US" sz="2800" dirty="0">
                <a:solidFill>
                  <a:schemeClr val="dk1"/>
                </a:solidFill>
              </a:rPr>
              <a:t>　企業などはありません。</a:t>
            </a:r>
            <a:endParaRPr lang="en-US" sz="28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A5648B85-F357-EF18-8456-EDC68F011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64305"/>
            <a:ext cx="73757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学術大会　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口頭発表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時、申告すべきＣＯＩ状態が</a:t>
            </a:r>
            <a:r>
              <a:rPr kumimoji="0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ない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5A5629BF-03F5-0954-56AE-54B5BD01B4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55876" y="3581407"/>
            <a:ext cx="7907338" cy="2924175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1800"/>
              </a:spcBef>
              <a:buNone/>
            </a:pPr>
            <a:r>
              <a:rPr lang="ja-JP" altLang="en-US" sz="2800" b="1" u="sng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筆頭発表者の</a:t>
            </a:r>
            <a:r>
              <a:rPr lang="en-US" altLang="ja-JP" sz="2800" b="1" u="sng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COI</a:t>
            </a:r>
            <a:r>
              <a:rPr lang="ja-JP" altLang="en-US" sz="2800" b="1" u="sng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開示 </a:t>
            </a:r>
            <a:endParaRPr lang="en-US" altLang="ja-JP" sz="2800" b="1" u="sng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  ①顧問：　　　　　　　　　　　　　　　</a:t>
            </a: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 </a:t>
            </a:r>
            <a:r>
              <a:rPr lang="ja-JP" altLang="en-US" sz="1800" b="1" dirty="0" smtClean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なし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②株保有・利益：　　　　　　　　　　　なし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⑤原稿料：　　　　　　　　　　　　  　　なし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⑦寄付講座所属：　　　　　　　　　　あり（○○製薬）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⑧贈答品などの報酬：　　　　 　　　なし</a:t>
            </a: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</a:rPr>
              <a:t>　　　　　　　　　　</a:t>
            </a:r>
            <a:endParaRPr lang="en-US" altLang="ja-JP" sz="20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8195" name="正方形/長方形 3">
            <a:extLst>
              <a:ext uri="{FF2B5EF4-FFF2-40B4-BE49-F238E27FC236}">
                <a16:creationId xmlns:a16="http://schemas.microsoft.com/office/drawing/2014/main" xmlns="" id="{F4520113-6DE2-324D-4F7A-5F37B608C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678658"/>
            <a:ext cx="79111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学術大会　</a:t>
            </a:r>
            <a:r>
              <a:rPr lang="ja-JP" altLang="en-US" sz="2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ポスター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掲示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の最後にＣＯＩ状態を開示する。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196" name="正方形/長方形 6">
            <a:extLst>
              <a:ext uri="{FF2B5EF4-FFF2-40B4-BE49-F238E27FC236}">
                <a16:creationId xmlns:a16="http://schemas.microsoft.com/office/drawing/2014/main" xmlns="" id="{4A8B39CF-682D-3DD8-F47B-6E51A4B32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6" y="1720853"/>
            <a:ext cx="7796213" cy="978729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</a:rPr>
              <a:t>筆頭発表者：</a:t>
            </a:r>
            <a:endParaRPr lang="en-US" altLang="ja-JP" sz="2400" b="1" dirty="0">
              <a:latin typeface="+mn-lt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</a:rPr>
              <a:t>演題発表に関連し、開示すべき</a:t>
            </a:r>
            <a:r>
              <a:rPr lang="en-US" altLang="ja-JP" sz="2400" b="1" dirty="0">
                <a:latin typeface="+mn-lt"/>
              </a:rPr>
              <a:t>COI</a:t>
            </a:r>
            <a:r>
              <a:rPr lang="ja-JP" altLang="en-US" sz="2400" b="1" dirty="0">
                <a:latin typeface="+mn-lt"/>
              </a:rPr>
              <a:t>関係にある企業などはありません。</a:t>
            </a:r>
            <a:endParaRPr lang="en-US" altLang="ja-JP" sz="2400" b="1" dirty="0">
              <a:latin typeface="+mn-lt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DB505FDA-B6AE-B8CA-029F-1AE484683688}"/>
              </a:ext>
            </a:extLst>
          </p:cNvPr>
          <p:cNvSpPr txBox="1"/>
          <p:nvPr/>
        </p:nvSpPr>
        <p:spPr>
          <a:xfrm>
            <a:off x="0" y="2009556"/>
            <a:ext cx="24622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申告すべきＣＯＩ状態が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algn="ctr"/>
            <a:r>
              <a:rPr lang="ja-JP" altLang="en-US" sz="1800" b="1" kern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ない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時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5F9CD5A2-EFB5-2A3D-63CC-EEAB39A004CF}"/>
              </a:ext>
            </a:extLst>
          </p:cNvPr>
          <p:cNvSpPr txBox="1"/>
          <p:nvPr/>
        </p:nvSpPr>
        <p:spPr>
          <a:xfrm>
            <a:off x="0" y="4720328"/>
            <a:ext cx="24622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申告すべきＣＯＩ状態が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algn="ctr"/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ある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時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68</Words>
  <Application>Microsoft Office PowerPoint</Application>
  <PresentationFormat>ワイド画面</PresentationFormat>
  <Paragraphs>44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BIZ UDPゴシック</vt:lpstr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Microsoft アカウント</cp:lastModifiedBy>
  <cp:revision>5</cp:revision>
  <dcterms:created xsi:type="dcterms:W3CDTF">2012-08-27T05:53:00Z</dcterms:created>
  <dcterms:modified xsi:type="dcterms:W3CDTF">2023-12-31T23:17:05Z</dcterms:modified>
</cp:coreProperties>
</file>